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5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7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6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2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6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8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8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6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173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048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9AFC-E3FF-684A-F86F-149499CF2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RELATIONSHIP MANAGEMENT SYSTEM (CRM)</a:t>
            </a:r>
            <a:br>
              <a:rPr lang="en-IN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(capstone – 2)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59581-C67C-A8CE-21CA-18A327193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BY: T.SASHIDHAR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8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8630-649F-989B-A5F4-5830C763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query to find customers with transaction volumes above a certain threshold in the past year. where the threshold is max amount = 2000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9D59B83-D65B-72F2-BBC6-C6A9790C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07395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2132-38EE-79DD-AADD-5B548BFB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an SQL query to analyze the monthly transaction patterns for each customer.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547ABA7-8D94-AFB0-6996-FC3979C36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28539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8692-73B6-EAC3-B29A-6FD986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query to find the most common types of customer service requests.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4478B2E-4695-6F2E-AED6-20E3E651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37212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5A0A-9CC7-1620-8415-ADEB370C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trigger that automatically updates customer account status based on certain transaction criteria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83556-2E32-DCA0-FB5C-00DB21445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0814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7C94-FE06-9F68-82D6-C7987C12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stored procedure to determine loan eligibility for customers based on their transaction history and account balances.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D3215-D2B5-A3EB-F80A-313B7AC4A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25964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214F-AD3A-B448-8B83-DBA6D5E0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window functions to analyze customer retention over the years.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B8153-90CF-28BC-1935-0B3AED5E2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72422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8C1B-3D1A-C3BE-B3AD-5BCD208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 advanced query to flag potentially fraudulent transactions based on unusual patterns.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A26E7-5585-4C08-02CA-9ADE07847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04431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2B31-9610-363F-679F-3F0573D4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query to calculate the average customer satisfaction score from feedback data.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C3AA8-76EE-9999-C042-324FE80CF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424977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8831-0C54-49DC-B994-215964C8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user-defined function to calculate interest for different account types.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6AFDC-F2AE-1921-8B47-064A750D0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93900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9B7A-3F79-1213-7B4A-007F7A8F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user-defined function to assess credit scores based on customer transaction history and account balances.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4F3C41-D684-F0C4-D164-84082C3EE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43416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52C3EFF-167A-540D-41B7-1F64B1C8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86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tables for customers, accounts, transactions, and customer service interactions with appropriate data types and constraints.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766A89B-0660-58C0-2EC1-C8DD518E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86962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B9D8-E216-7B28-CE04-E664FC8F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SQL transaction script that rolls back a transaction if an attempt to update an account balance fails.</a:t>
            </a:r>
            <a:b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200C6B-B0DF-90CE-6F51-3D507134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179609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9743-8BB2-C14E-22AC-58C0A329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sequence to automatically generate unique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TransactionID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values for new entries in the Transactions table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8B00940-7A5F-C349-922D-BB577796F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3329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CD16-8EA1-E0E6-1912-C0CB7259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trigger on the Transactions table that prevents an account balance from going below zero.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A1F3C6-82C1-CC33-F2AA-CC86B8E53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442275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1F07-A318-D659-9D1F-3CDD2338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 Function for Running Account Balance: Use a window function to calculate a running total of each account's balance over time.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6ACA7B-8F5B-6788-2602-A25473C7C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326121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27AFF-3141-443A-FE5D-6F566A8B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888" y="2743200"/>
            <a:ext cx="6674224" cy="1371600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499898-67DB-5CB7-AA9E-F0748B10E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1462881"/>
            <a:ext cx="699064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1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7887-AA62-3140-CD90-57204C6B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2484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nsert sample data into each of the tables created. keep data with minimum of 30 -40 rows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A3B65CA-C1C9-3F43-D070-8C625D23D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68923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049746-FEB4-693D-7512-A73419F76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1462881"/>
            <a:ext cx="699064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8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DECDB8-3031-919B-8A78-125FAAE4C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431" y="1462881"/>
            <a:ext cx="699064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59D63B-EB12-520C-74F0-2ECF2B18F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1462881"/>
            <a:ext cx="699064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C1A0BD-15B9-1E96-E480-26F4BECFA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1462881"/>
            <a:ext cx="6990643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6456-579C-0A31-7C07-95263471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query to segment customers based on their transaction volumes and account types.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7AC8F94-12D6-B8FF-F9BA-16D821B70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78" y="2103438"/>
            <a:ext cx="6990643" cy="3932237"/>
          </a:xfrm>
        </p:spPr>
      </p:pic>
    </p:spTree>
    <p:extLst>
      <p:ext uri="{BB962C8B-B14F-4D97-AF65-F5344CB8AC3E}">
        <p14:creationId xmlns:p14="http://schemas.microsoft.com/office/powerpoint/2010/main" val="2990614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276</TotalTime>
  <Words>311</Words>
  <Application>Microsoft Office PowerPoint</Application>
  <PresentationFormat>Widescreen</PresentationFormat>
  <Paragraphs>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Garamond</vt:lpstr>
      <vt:lpstr>Times New Roman</vt:lpstr>
      <vt:lpstr>Savon</vt:lpstr>
      <vt:lpstr>CUSTOMER RELATIONSHIP MANAGEMENT SYSTEM (CRM) (capstone – 2)</vt:lpstr>
      <vt:lpstr>Create tables for customers, accounts, transactions, and customer service interactions with appropriate data types and constraints.</vt:lpstr>
      <vt:lpstr>PowerPoint Presentation</vt:lpstr>
      <vt:lpstr>Insert sample data into each of the tables created. keep data with minimum of 30 -40 rows</vt:lpstr>
      <vt:lpstr>PowerPoint Presentation</vt:lpstr>
      <vt:lpstr>PowerPoint Presentation</vt:lpstr>
      <vt:lpstr>PowerPoint Presentation</vt:lpstr>
      <vt:lpstr>PowerPoint Presentation</vt:lpstr>
      <vt:lpstr>Write a query to segment customers based on their transaction volumes and account types.</vt:lpstr>
      <vt:lpstr>Create a query to find customers with transaction volumes above a certain threshold in the past year. where the threshold is max amount = 2000 </vt:lpstr>
      <vt:lpstr>Write an SQL query to analyze the monthly transaction patterns for each customer.</vt:lpstr>
      <vt:lpstr>Write a query to find the most common types of customer service requests.</vt:lpstr>
      <vt:lpstr>Create a trigger that automatically updates customer account status based on certain transaction criteria</vt:lpstr>
      <vt:lpstr>Write a stored procedure to determine loan eligibility for customers based on their transaction history and account balances.</vt:lpstr>
      <vt:lpstr>Use window functions to analyze customer retention over the years.</vt:lpstr>
      <vt:lpstr>Create an advanced query to flag potentially fraudulent transactions based on unusual patterns.</vt:lpstr>
      <vt:lpstr>Write a query to calculate the average customer satisfaction score from feedback data.</vt:lpstr>
      <vt:lpstr>Create a user-defined function to calculate interest for different account types. </vt:lpstr>
      <vt:lpstr>Develop a user-defined function to assess credit scores based on customer transaction history and account balances.</vt:lpstr>
      <vt:lpstr>Write a SQL transaction script that rolls back a transaction if an attempt to update an account balance fails.  </vt:lpstr>
      <vt:lpstr>Implement a sequence to automatically generate unique TransactionID values for new entries in the Transactions table</vt:lpstr>
      <vt:lpstr>Develop a trigger on the Transactions table that prevents an account balance from going below zero.</vt:lpstr>
      <vt:lpstr>Window Function for Running Account Balance: Use a window function to calculate a running total of each account's balance over time.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RELATIONSHIP MANAGEMENT SYSTEM (CRM) (capstone – 2)</dc:title>
  <dc:creator>Tirlangi Sashidhar</dc:creator>
  <cp:lastModifiedBy>Tirlangi Sashidhar</cp:lastModifiedBy>
  <cp:revision>4</cp:revision>
  <dcterms:created xsi:type="dcterms:W3CDTF">2024-02-17T07:27:58Z</dcterms:created>
  <dcterms:modified xsi:type="dcterms:W3CDTF">2024-02-17T12:04:50Z</dcterms:modified>
</cp:coreProperties>
</file>